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.jpeg" ContentType="image/jpeg"/>
  <Override PartName="/ppt/media/image10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30560" y="3939480"/>
            <a:ext cx="825156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587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30560" y="39394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58760" y="39394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20560" y="15778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10560" y="15778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30560" y="39394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20560" y="39394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10560" y="39394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402660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58760" y="1577880"/>
            <a:ext cx="402660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30560" y="287640"/>
            <a:ext cx="8251560" cy="53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58760" y="1577880"/>
            <a:ext cx="402660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30560" y="39394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402660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587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58760" y="39394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587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30560" y="3939480"/>
            <a:ext cx="825156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30560" y="3939480"/>
            <a:ext cx="825156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587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30560" y="39394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58760" y="39394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20560" y="15778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10560" y="15778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30560" y="39394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20560" y="39394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10560" y="3939480"/>
            <a:ext cx="26568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402660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58760" y="1577880"/>
            <a:ext cx="402660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30560" y="287640"/>
            <a:ext cx="8251560" cy="53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58760" y="1577880"/>
            <a:ext cx="402660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30560" y="39394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4026600" cy="45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587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58760" y="39394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58760" y="1577880"/>
            <a:ext cx="402660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30560" y="3939480"/>
            <a:ext cx="825156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17480" y="2152800"/>
            <a:ext cx="7749720" cy="13636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d105a4"/>
                </a:solidFill>
                <a:latin typeface="Arial"/>
                <a:ea typeface="Arial"/>
              </a:rPr>
              <a:t>Click to edit Master title </a:t>
            </a:r>
            <a:r>
              <a:rPr b="0" lang="en-US" sz="4400" spc="-1" strike="noStrike">
                <a:solidFill>
                  <a:srgbClr val="d105a4"/>
                </a:solidFill>
                <a:latin typeface="Arial"/>
                <a:ea typeface="Arial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30560" y="6242040"/>
            <a:ext cx="2439360" cy="5032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4ED54B4C-9E78-4814-B98C-76CF69D58EC7}" type="datetime1">
              <a:rPr b="0" lang="en-US" sz="1400" spc="-1" strike="noStrike">
                <a:solidFill>
                  <a:srgbClr val="000000"/>
                </a:solidFill>
                <a:latin typeface="Basic Sans"/>
                <a:ea typeface="Basic Roman"/>
              </a:rPr>
              <a:t>11/18/2021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371760" y="6242040"/>
            <a:ext cx="2440080" cy="5032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Basic Sans"/>
                <a:ea typeface="Basic Roman"/>
              </a:rPr>
              <a:t>{Fußzeile}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242040" y="6242040"/>
            <a:ext cx="2440080" cy="5032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FA457DF-1A0A-4374-A6EF-AA7FF1E71DD0}" type="slidenum">
              <a:rPr b="0" lang="en-US" sz="1400" spc="-1" strike="noStrike">
                <a:solidFill>
                  <a:srgbClr val="000000"/>
                </a:solidFill>
                <a:latin typeface="Basic Sans"/>
                <a:ea typeface="Basic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d105a4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1920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95256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33344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71468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30560" y="6242040"/>
            <a:ext cx="2439360" cy="5032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6B00D5AA-0B74-4A3A-864D-8AF1903093D0}" type="datetime1">
              <a:rPr b="0" lang="en-US" sz="1400" spc="-1" strike="noStrike">
                <a:solidFill>
                  <a:srgbClr val="000000"/>
                </a:solidFill>
                <a:latin typeface="Basic Sans"/>
                <a:ea typeface="Basic Roman"/>
              </a:rPr>
              <a:t>11/18/2021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371760" y="6242040"/>
            <a:ext cx="2440080" cy="5032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Basic Sans"/>
                <a:ea typeface="Basic Roman"/>
              </a:rPr>
              <a:t>{Fußzeile}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242040" y="6242040"/>
            <a:ext cx="2440080" cy="5032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D823146-7007-4ACF-8708-1665186EBDB5}" type="slidenum">
              <a:rPr b="0" lang="en-US" sz="1400" spc="-1" strike="noStrike">
                <a:solidFill>
                  <a:srgbClr val="000000"/>
                </a:solidFill>
                <a:latin typeface="Basic Sans"/>
                <a:ea typeface="Basic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17480" y="2152800"/>
            <a:ext cx="7749720" cy="13636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d105a4"/>
                </a:solidFill>
                <a:latin typeface="Arial"/>
                <a:ea typeface="Arial"/>
              </a:rPr>
              <a:t>Open Source System</a:t>
            </a:r>
            <a:endParaRPr b="0" lang="en-US" sz="44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364040" y="3875400"/>
            <a:ext cx="6385680" cy="179352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Pertemuan 10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Picture1" descr=""/>
          <p:cNvPicPr/>
          <p:nvPr/>
        </p:nvPicPr>
        <p:blipFill>
          <a:blip r:embed="rId1"/>
          <a:stretch/>
        </p:blipFill>
        <p:spPr>
          <a:xfrm>
            <a:off x="140400" y="287640"/>
            <a:ext cx="8828640" cy="600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Picture1" descr=""/>
          <p:cNvPicPr/>
          <p:nvPr/>
        </p:nvPicPr>
        <p:blipFill>
          <a:blip r:embed="rId1"/>
          <a:stretch/>
        </p:blipFill>
        <p:spPr>
          <a:xfrm>
            <a:off x="491400" y="491400"/>
            <a:ext cx="2437920" cy="243792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2" descr=""/>
          <p:cNvPicPr/>
          <p:nvPr/>
        </p:nvPicPr>
        <p:blipFill>
          <a:blip r:embed="rId2"/>
          <a:stretch/>
        </p:blipFill>
        <p:spPr>
          <a:xfrm>
            <a:off x="4320720" y="1148040"/>
            <a:ext cx="3428640" cy="342864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3" descr=""/>
          <p:cNvPicPr/>
          <p:nvPr/>
        </p:nvPicPr>
        <p:blipFill>
          <a:blip r:embed="rId3"/>
          <a:stretch/>
        </p:blipFill>
        <p:spPr>
          <a:xfrm>
            <a:off x="285120" y="3228840"/>
            <a:ext cx="2850840" cy="322848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4" descr=""/>
          <p:cNvPicPr/>
          <p:nvPr/>
        </p:nvPicPr>
        <p:blipFill>
          <a:blip r:embed="rId4"/>
          <a:stretch/>
        </p:blipFill>
        <p:spPr>
          <a:xfrm>
            <a:off x="5885280" y="4305240"/>
            <a:ext cx="2437920" cy="24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d105a4"/>
                </a:solidFill>
                <a:latin typeface="Arial"/>
                <a:ea typeface="Arial"/>
              </a:rPr>
              <a:t>Mozilla Public License 2.0</a:t>
            </a:r>
            <a:endParaRPr b="0" lang="en-US" sz="44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karya yang lebih besar menggunakan karya berlisensi dapat didistribusikan dengan ketentuan yang berbeda dan tanpa kode sumber untuk file yang ditambahkan dalam karya yang lebih besar.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Picture1" descr=""/>
          <p:cNvPicPr/>
          <p:nvPr/>
        </p:nvPicPr>
        <p:blipFill>
          <a:blip r:embed="rId1"/>
          <a:stretch/>
        </p:blipFill>
        <p:spPr>
          <a:xfrm>
            <a:off x="720" y="4544640"/>
            <a:ext cx="9143640" cy="231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Picture1" descr=""/>
          <p:cNvPicPr/>
          <p:nvPr/>
        </p:nvPicPr>
        <p:blipFill>
          <a:blip r:embed="rId1"/>
          <a:stretch/>
        </p:blipFill>
        <p:spPr>
          <a:xfrm>
            <a:off x="156960" y="156960"/>
            <a:ext cx="8906760" cy="630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Picture1" descr=""/>
          <p:cNvPicPr/>
          <p:nvPr/>
        </p:nvPicPr>
        <p:blipFill>
          <a:blip r:embed="rId1"/>
          <a:stretch/>
        </p:blipFill>
        <p:spPr>
          <a:xfrm>
            <a:off x="156960" y="156960"/>
            <a:ext cx="6095520" cy="342864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2" descr=""/>
          <p:cNvPicPr/>
          <p:nvPr/>
        </p:nvPicPr>
        <p:blipFill>
          <a:blip r:embed="rId2"/>
          <a:stretch/>
        </p:blipFill>
        <p:spPr>
          <a:xfrm>
            <a:off x="5643720" y="3585960"/>
            <a:ext cx="3038040" cy="303804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3" descr=""/>
          <p:cNvPicPr/>
          <p:nvPr/>
        </p:nvPicPr>
        <p:blipFill>
          <a:blip r:embed="rId3"/>
          <a:stretch/>
        </p:blipFill>
        <p:spPr>
          <a:xfrm>
            <a:off x="430560" y="4305240"/>
            <a:ext cx="3296520" cy="179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d105a4"/>
                </a:solidFill>
                <a:latin typeface="Arial"/>
                <a:ea typeface="Arial"/>
              </a:rPr>
              <a:t>Apache License 2.0</a:t>
            </a:r>
            <a:endParaRPr b="0" lang="en-US" sz="44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Kontributor memberikan hibah hak paten. Karya berlisensi, modifikasi, dan karya yang lebih besar dapat didistribusikan dengan ketentuan yang berbeda dan tanpa kode sumber.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Picture1" descr=""/>
          <p:cNvPicPr/>
          <p:nvPr/>
        </p:nvPicPr>
        <p:blipFill>
          <a:blip r:embed="rId1"/>
          <a:stretch/>
        </p:blipFill>
        <p:spPr>
          <a:xfrm>
            <a:off x="0" y="4735800"/>
            <a:ext cx="9242640" cy="21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1" descr=""/>
          <p:cNvPicPr/>
          <p:nvPr/>
        </p:nvPicPr>
        <p:blipFill>
          <a:blip r:embed="rId1"/>
          <a:stretch/>
        </p:blipFill>
        <p:spPr>
          <a:xfrm>
            <a:off x="401400" y="102240"/>
            <a:ext cx="8309880" cy="665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Picture1" descr=""/>
          <p:cNvPicPr/>
          <p:nvPr/>
        </p:nvPicPr>
        <p:blipFill>
          <a:blip r:embed="rId1"/>
          <a:stretch/>
        </p:blipFill>
        <p:spPr>
          <a:xfrm>
            <a:off x="156960" y="156960"/>
            <a:ext cx="5714640" cy="339048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2" descr=""/>
          <p:cNvPicPr/>
          <p:nvPr/>
        </p:nvPicPr>
        <p:blipFill>
          <a:blip r:embed="rId2"/>
          <a:stretch/>
        </p:blipFill>
        <p:spPr>
          <a:xfrm>
            <a:off x="3775680" y="3279240"/>
            <a:ext cx="5367960" cy="357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d105a4"/>
                </a:solidFill>
                <a:latin typeface="Arial"/>
                <a:ea typeface="Arial"/>
              </a:rPr>
              <a:t>Lisensi (Lanjutan)</a:t>
            </a:r>
            <a:endParaRPr b="0" lang="en-US" sz="44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GNU AGPLv3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1920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(GNU Affero General Public License v3.0)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GNU GPLv3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1920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(GNU General Public License v3.0)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GNU LGPLv3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1920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(GNU Lesser General Public License v3.0)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Apache License 2.0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d105a4"/>
                </a:solidFill>
                <a:latin typeface="Arial"/>
                <a:ea typeface="Arial"/>
              </a:rPr>
              <a:t>GNU AGPLv3</a:t>
            </a:r>
            <a:endParaRPr b="0" lang="en-US" sz="44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Lisensi yang mewajibkan adanya source code yang komplit termasuk modifikasinya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Harus berlisensi yang sama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Copyright dan Lisensi harus disediakan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Kontributor memberikan akses hak paten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Ketika versi modifikasi digunakan, sumber kode nya wajib dihadirkan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Picture1" descr=""/>
          <p:cNvPicPr/>
          <p:nvPr/>
        </p:nvPicPr>
        <p:blipFill>
          <a:blip r:embed="rId1"/>
          <a:stretch/>
        </p:blipFill>
        <p:spPr>
          <a:xfrm>
            <a:off x="1317600" y="5094720"/>
            <a:ext cx="6476760" cy="176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Picture1" descr=""/>
          <p:cNvPicPr/>
          <p:nvPr/>
        </p:nvPicPr>
        <p:blipFill>
          <a:blip r:embed="rId1"/>
          <a:stretch/>
        </p:blipFill>
        <p:spPr>
          <a:xfrm>
            <a:off x="130680" y="1068120"/>
            <a:ext cx="8882640" cy="472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Picture1" descr=""/>
          <p:cNvPicPr/>
          <p:nvPr/>
        </p:nvPicPr>
        <p:blipFill>
          <a:blip r:embed="rId1"/>
          <a:stretch/>
        </p:blipFill>
        <p:spPr>
          <a:xfrm>
            <a:off x="-720" y="1148040"/>
            <a:ext cx="9144360" cy="487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d105a4"/>
                </a:solidFill>
                <a:latin typeface="Arial"/>
                <a:ea typeface="Arial"/>
              </a:rPr>
              <a:t>GNU GPLv3</a:t>
            </a:r>
            <a:endParaRPr b="0" lang="en-US" sz="44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Lisensi ini memiliki kemiripan dengan AGLv3 ada perbedaan di syarat lisensinya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Versi Modifikasi tidak perlu dibuat sumber kode nya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1" descr=""/>
          <p:cNvPicPr/>
          <p:nvPr/>
        </p:nvPicPr>
        <p:blipFill>
          <a:blip r:embed="rId1"/>
          <a:stretch/>
        </p:blipFill>
        <p:spPr>
          <a:xfrm>
            <a:off x="0" y="4483800"/>
            <a:ext cx="9143640" cy="237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Picture1" descr=""/>
          <p:cNvPicPr/>
          <p:nvPr/>
        </p:nvPicPr>
        <p:blipFill>
          <a:blip r:embed="rId1"/>
          <a:stretch/>
        </p:blipFill>
        <p:spPr>
          <a:xfrm>
            <a:off x="430560" y="118800"/>
            <a:ext cx="8525160" cy="662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Picture2" descr=""/>
          <p:cNvPicPr/>
          <p:nvPr/>
        </p:nvPicPr>
        <p:blipFill>
          <a:blip r:embed="rId1"/>
          <a:stretch/>
        </p:blipFill>
        <p:spPr>
          <a:xfrm>
            <a:off x="215280" y="3978360"/>
            <a:ext cx="3052080" cy="266400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3" descr=""/>
          <p:cNvPicPr/>
          <p:nvPr/>
        </p:nvPicPr>
        <p:blipFill>
          <a:blip r:embed="rId2"/>
          <a:stretch/>
        </p:blipFill>
        <p:spPr>
          <a:xfrm>
            <a:off x="3492360" y="4365720"/>
            <a:ext cx="4328280" cy="216360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4" descr=""/>
          <p:cNvPicPr/>
          <p:nvPr/>
        </p:nvPicPr>
        <p:blipFill>
          <a:blip r:embed="rId3"/>
          <a:stretch/>
        </p:blipFill>
        <p:spPr>
          <a:xfrm>
            <a:off x="430560" y="287640"/>
            <a:ext cx="2797560" cy="279756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1" descr=""/>
          <p:cNvPicPr/>
          <p:nvPr/>
        </p:nvPicPr>
        <p:blipFill>
          <a:blip r:embed="rId4"/>
          <a:stretch/>
        </p:blipFill>
        <p:spPr>
          <a:xfrm>
            <a:off x="4376520" y="287640"/>
            <a:ext cx="3300840" cy="330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30560" y="287640"/>
            <a:ext cx="8251560" cy="114696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d105a4"/>
                </a:solidFill>
                <a:latin typeface="Arial"/>
                <a:ea typeface="Arial"/>
              </a:rPr>
              <a:t>GNU LGPLv3</a:t>
            </a:r>
            <a:endParaRPr b="0" lang="en-US" sz="4400" spc="-1" strike="noStrike">
              <a:solidFill>
                <a:srgbClr val="000000"/>
              </a:solidFill>
              <a:latin typeface="Basic San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30560" y="1577880"/>
            <a:ext cx="8251560" cy="4520880"/>
          </a:xfrm>
          <a:prstGeom prst="rect">
            <a:avLst/>
          </a:prstGeom>
          <a:solidFill>
            <a:srgbClr val="e6e6e6">
              <a:alpha val="60000"/>
            </a:srgbClr>
          </a:solidFill>
          <a:ln w="0">
            <a:noFill/>
          </a:ln>
        </p:spPr>
        <p:txBody>
          <a:bodyPr numCol="1" spcCol="216000" lIns="90000" rIns="90000" tIns="45000" bIns="45000" anchor="t">
            <a:no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Lisensi ini lebih ringan dibandingkan GPL yang di mana persyaratan lisensi yang sama hanya dibatasi ke Library yang digunakan saja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Picture1" descr=""/>
          <p:cNvPicPr/>
          <p:nvPr/>
        </p:nvPicPr>
        <p:blipFill>
          <a:blip r:embed="rId1"/>
          <a:stretch/>
        </p:blipFill>
        <p:spPr>
          <a:xfrm>
            <a:off x="0" y="4664160"/>
            <a:ext cx="9067320" cy="219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05a4"/>
      </a:dk2>
      <a:lt2>
        <a:srgbClr val="969696"/>
      </a:lt2>
      <a:accent1>
        <a:srgbClr val="e6e6e6"/>
      </a:accent1>
      <a:accent2>
        <a:srgbClr val="8dc6ff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66cc"/>
      </a:hlink>
      <a:folHlink>
        <a:srgbClr val="00a8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05a4"/>
      </a:dk2>
      <a:lt2>
        <a:srgbClr val="969696"/>
      </a:lt2>
      <a:accent1>
        <a:srgbClr val="e6e6e6"/>
      </a:accent1>
      <a:accent2>
        <a:srgbClr val="8dc6ff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66cc"/>
      </a:hlink>
      <a:folHlink>
        <a:srgbClr val="00a8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LibreOffice/7.2.2.2$Linux_X86_64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2020-05-11T02:43:05Z</dcterms:created>
  <dc:creator/>
  <dc:description/>
  <dc:language>en-US</dc:language>
  <cp:lastModifiedBy/>
  <dcterms:modified xsi:type="dcterms:W3CDTF">2021-11-18T09:22:35Z</dcterms:modified>
  <cp:revision>1</cp:revision>
  <dc:subject/>
  <dc:title/>
</cp:coreProperties>
</file>